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_rels/presentation.xml.rels" ContentType="application/vnd.openxmlformats-package.relationships+xml"/>
  <Override PartName="/ppt/media/image13.png" ContentType="image/png"/>
  <Override PartName="/ppt/media/image4.png" ContentType="image/png"/>
  <Override PartName="/ppt/media/image9.png" ContentType="image/png"/>
  <Override PartName="/ppt/media/image14.png" ContentType="image/png"/>
  <Override PartName="/ppt/media/image5.png" ContentType="image/png"/>
  <Override PartName="/ppt/media/image15.png" ContentType="image/png"/>
  <Override PartName="/ppt/media/image6.png" ContentType="image/png"/>
  <Override PartName="/ppt/media/image10.png" ContentType="image/png"/>
  <Override PartName="/ppt/media/image1.png" ContentType="image/png"/>
  <Override PartName="/ppt/media/image16.png" ContentType="image/png"/>
  <Override PartName="/ppt/media/image7.png" ContentType="image/png"/>
  <Override PartName="/ppt/media/image11.png" ContentType="image/png"/>
  <Override PartName="/ppt/media/image2.png" ContentType="image/png"/>
  <Override PartName="/ppt/media/image8.png" ContentType="image/png"/>
  <Override PartName="/ppt/media/image12.png" ContentType="image/png"/>
  <Override PartName="/ppt/media/image3.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10077450" cy="5668963"/>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5" name="PlaceHolder 1"/>
          <p:cNvSpPr>
            <a:spLocks noGrp="1"/>
          </p:cNvSpPr>
          <p:nvPr>
            <p:ph type="title"/>
          </p:nvPr>
        </p:nvSpPr>
        <p:spPr>
          <a:xfrm>
            <a:off x="503640" y="225720"/>
            <a:ext cx="9068400" cy="946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6" name="PlaceHolder 2"/>
          <p:cNvSpPr>
            <a:spLocks noGrp="1"/>
          </p:cNvSpPr>
          <p:nvPr>
            <p:ph/>
          </p:nvPr>
        </p:nvSpPr>
        <p:spPr>
          <a:xfrm>
            <a:off x="503640" y="1326240"/>
            <a:ext cx="9069120" cy="328752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1D49D426-B281-4344-9F2D-969EBA58FEFD}"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spTree>
      <p:nvGrpSpPr>
        <p:cNvPr id="1" name=""/>
        <p:cNvGrpSpPr/>
        <p:nvPr/>
      </p:nvGrpSpPr>
      <p:grpSpPr>
        <a:xfrm>
          <a:off x="0" y="0"/>
          <a:ext cx="0" cy="0"/>
          <a:chOff x="0" y="0"/>
          <a:chExt cx="0" cy="0"/>
        </a:xfrm>
      </p:grpSpPr>
      <p:sp>
        <p:nvSpPr>
          <p:cNvPr id="12" name="PlaceHolder 1"/>
          <p:cNvSpPr>
            <a:spLocks noGrp="1"/>
          </p:cNvSpPr>
          <p:nvPr>
            <p:ph type="title"/>
          </p:nvPr>
        </p:nvSpPr>
        <p:spPr>
          <a:xfrm>
            <a:off x="503640" y="225720"/>
            <a:ext cx="9068400" cy="946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3" name="PlaceHolder 2"/>
          <p:cNvSpPr>
            <a:spLocks noGrp="1"/>
          </p:cNvSpPr>
          <p:nvPr>
            <p:ph/>
          </p:nvPr>
        </p:nvSpPr>
        <p:spPr>
          <a:xfrm>
            <a:off x="503640" y="1326240"/>
            <a:ext cx="9069120" cy="3287520"/>
          </a:xfrm>
          <a:prstGeom prst="rect">
            <a:avLst/>
          </a:prstGeom>
          <a:noFill/>
          <a:ln w="0">
            <a:noFill/>
          </a:ln>
        </p:spPr>
        <p:txBody>
          <a:bodyPr lIns="0" rIns="0" tIns="0" bIns="0" anchor="t">
            <a:normAutofit/>
          </a:bodyPr>
          <a:p>
            <a:pPr indent="0">
              <a:spcBef>
                <a:spcPts val="1417"/>
              </a:spcBef>
              <a:buNone/>
            </a:pPr>
            <a:endParaRPr b="0" lang="en-US" sz="3200" strike="noStrike" u="none">
              <a:solidFill>
                <a:srgbClr val="000000"/>
              </a:solidFill>
              <a:uFillTx/>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E260DC2B-4EB8-4841-AA88-5C8AD229A301}"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4" name="PlaceHolder 1"/>
          <p:cNvSpPr>
            <a:spLocks noGrp="1"/>
          </p:cNvSpPr>
          <p:nvPr>
            <p:ph type="title"/>
          </p:nvPr>
        </p:nvSpPr>
        <p:spPr>
          <a:xfrm>
            <a:off x="503640" y="225720"/>
            <a:ext cx="9068400" cy="946080"/>
          </a:xfrm>
          <a:prstGeom prst="rect">
            <a:avLst/>
          </a:prstGeom>
          <a:noFill/>
          <a:ln w="0">
            <a:noFill/>
          </a:ln>
        </p:spPr>
        <p:txBody>
          <a:bodyPr lIns="0" rIns="0" tIns="0" bIns="0" anchor="ctr">
            <a:noAutofit/>
          </a:bodyPr>
          <a:p>
            <a:pPr indent="0" algn="ctr">
              <a:buNone/>
            </a:pPr>
            <a:endParaRPr b="0" lang="en-US" sz="4400" strike="noStrike" u="none">
              <a:solidFill>
                <a:srgbClr val="000000"/>
              </a:solidFill>
              <a:uFillTx/>
              <a:latin typeface="Arial"/>
            </a:endParaRPr>
          </a:p>
        </p:txBody>
      </p:sp>
      <p:sp>
        <p:nvSpPr>
          <p:cNvPr id="15" name="PlaceHolder 2"/>
          <p:cNvSpPr>
            <a:spLocks noGrp="1"/>
          </p:cNvSpPr>
          <p:nvPr>
            <p:ph type="subTitle"/>
          </p:nvPr>
        </p:nvSpPr>
        <p:spPr>
          <a:xfrm>
            <a:off x="503640" y="1326240"/>
            <a:ext cx="9069120" cy="3287520"/>
          </a:xfrm>
          <a:prstGeom prst="rect">
            <a:avLst/>
          </a:prstGeom>
          <a:noFill/>
          <a:ln w="0">
            <a:noFill/>
          </a:ln>
        </p:spPr>
        <p:txBody>
          <a:bodyPr lIns="0" rIns="0" tIns="0" bIns="0" anchor="ctr">
            <a:noAutofit/>
          </a:bodyPr>
          <a:p>
            <a:pPr indent="0" algn="ctr">
              <a:buNone/>
            </a:pPr>
            <a:endParaRPr b="0" lang="en-US" sz="3200" strike="noStrike" u="none">
              <a:solidFill>
                <a:srgbClr val="000000"/>
              </a:solidFill>
              <a:uFillTx/>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B8C86871-26EA-405C-8CB1-35E288EDBC9C}" type="slidenum">
              <a:t>&lt;#&gt;</a:t>
            </a:fld>
          </a:p>
        </p:txBody>
      </p:sp>
      <p:sp>
        <p:nvSpPr>
          <p:cNvPr id="6" name="PlaceHolder 5"/>
          <p:cNvSpPr>
            <a:spLocks noGrp="1"/>
          </p:cNvSpPr>
          <p:nvPr>
            <p:ph type="dt" idx="6"/>
          </p:nvPr>
        </p:nvSpPr>
        <p:spPr/>
        <p:txBody>
          <a:bodyPr/>
          <a:p>
            <a:r>
              <a:rPr lang="en-US"/>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Relationship Id="rId3" Type="http://schemas.openxmlformats.org/officeDocument/2006/relationships/slideLayout" Target="../slideLayouts/slideLayout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3640" y="225720"/>
            <a:ext cx="9068400" cy="946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1" name="PlaceHolder 2"/>
          <p:cNvSpPr>
            <a:spLocks noGrp="1"/>
          </p:cNvSpPr>
          <p:nvPr>
            <p:ph type="body"/>
          </p:nvPr>
        </p:nvSpPr>
        <p:spPr>
          <a:xfrm>
            <a:off x="503640" y="1326240"/>
            <a:ext cx="9068400" cy="32875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trike="noStrike" u="none">
                <a:solidFill>
                  <a:srgbClr val="000000"/>
                </a:solidFill>
                <a:uFillTx/>
                <a:latin typeface="Arial"/>
              </a:rPr>
              <a:t>Click to edit the outline text format</a:t>
            </a:r>
            <a:endParaRPr b="0" lang="en-US" sz="18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1800" strike="noStrike" u="none">
                <a:solidFill>
                  <a:srgbClr val="000000"/>
                </a:solidFill>
                <a:uFillTx/>
                <a:latin typeface="Arial"/>
              </a:rPr>
              <a:t>Second Outline Level</a:t>
            </a:r>
            <a:endParaRPr b="0" lang="en-US" sz="1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1800" strike="noStrike" u="none">
                <a:solidFill>
                  <a:srgbClr val="000000"/>
                </a:solidFill>
                <a:uFillTx/>
                <a:latin typeface="Arial"/>
              </a:rPr>
              <a:t>Third Outline Level</a:t>
            </a:r>
            <a:endParaRPr b="0" lang="en-US" sz="18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1800" strike="noStrike" u="none">
                <a:solidFill>
                  <a:srgbClr val="000000"/>
                </a:solidFill>
                <a:uFillTx/>
                <a:latin typeface="Arial"/>
              </a:rPr>
              <a:t>Fourth Outline Level</a:t>
            </a:r>
            <a:endParaRPr b="0" lang="en-US" sz="18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1800" strike="noStrike" u="none">
                <a:solidFill>
                  <a:srgbClr val="000000"/>
                </a:solidFill>
                <a:uFillTx/>
                <a:latin typeface="Arial"/>
              </a:rPr>
              <a:t>Fifth Outline Level</a:t>
            </a:r>
            <a:endParaRPr b="0" lang="en-US" sz="18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1800" strike="noStrike" u="none">
                <a:solidFill>
                  <a:srgbClr val="000000"/>
                </a:solidFill>
                <a:uFillTx/>
                <a:latin typeface="Arial"/>
              </a:rPr>
              <a:t>Sixth Outline Level</a:t>
            </a:r>
            <a:endParaRPr b="0" lang="en-US" sz="18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1800" strike="noStrike" u="none">
                <a:solidFill>
                  <a:srgbClr val="000000"/>
                </a:solidFill>
                <a:uFillTx/>
                <a:latin typeface="Arial"/>
              </a:rPr>
              <a:t>Seventh Outline Level</a:t>
            </a:r>
            <a:endParaRPr b="0" lang="en-US" sz="1800" strike="noStrike" u="none">
              <a:solidFill>
                <a:srgbClr val="000000"/>
              </a:solidFill>
              <a:uFillTx/>
              <a:latin typeface="Arial"/>
            </a:endParaRPr>
          </a:p>
        </p:txBody>
      </p:sp>
      <p:sp>
        <p:nvSpPr>
          <p:cNvPr id="2" name="PlaceHolder 3"/>
          <p:cNvSpPr>
            <a:spLocks noGrp="1"/>
          </p:cNvSpPr>
          <p:nvPr>
            <p:ph type="ftr" idx="1"/>
          </p:nvPr>
        </p:nvSpPr>
        <p:spPr>
          <a:xfrm>
            <a:off x="3445920" y="5164560"/>
            <a:ext cx="3193560" cy="39024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3" name="PlaceHolder 4"/>
          <p:cNvSpPr>
            <a:spLocks noGrp="1"/>
          </p:cNvSpPr>
          <p:nvPr>
            <p:ph type="sldNum" idx="2"/>
          </p:nvPr>
        </p:nvSpPr>
        <p:spPr>
          <a:xfrm>
            <a:off x="7224840" y="5164560"/>
            <a:ext cx="2347200" cy="39024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F485CE9F-D2B5-47E8-8B58-787BBE043043}"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4" name="PlaceHolder 5"/>
          <p:cNvSpPr>
            <a:spLocks noGrp="1"/>
          </p:cNvSpPr>
          <p:nvPr>
            <p:ph type="dt" idx="3"/>
          </p:nvPr>
        </p:nvSpPr>
        <p:spPr>
          <a:xfrm>
            <a:off x="503640" y="5164560"/>
            <a:ext cx="2347200" cy="39024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 name="PlaceHolder 1"/>
          <p:cNvSpPr>
            <a:spLocks noGrp="1"/>
          </p:cNvSpPr>
          <p:nvPr>
            <p:ph type="title"/>
          </p:nvPr>
        </p:nvSpPr>
        <p:spPr>
          <a:xfrm>
            <a:off x="503640" y="225720"/>
            <a:ext cx="9068400" cy="946080"/>
          </a:xfrm>
          <a:prstGeom prst="rect">
            <a:avLst/>
          </a:prstGeom>
          <a:noFill/>
          <a:ln w="0">
            <a:noFill/>
          </a:ln>
        </p:spPr>
        <p:txBody>
          <a:bodyPr lIns="0" rIns="0" tIns="0" bIns="0" anchor="ctr">
            <a:noAutofit/>
          </a:bodyPr>
          <a:p>
            <a:pPr indent="0">
              <a:buNone/>
            </a:pPr>
            <a:r>
              <a:rPr b="0" lang="en-US" sz="1800" strike="noStrike" u="none">
                <a:solidFill>
                  <a:srgbClr val="000000"/>
                </a:solidFill>
                <a:uFillTx/>
                <a:latin typeface="Arial"/>
              </a:rPr>
              <a:t>Click to edit the title text format</a:t>
            </a:r>
            <a:endParaRPr b="0" lang="en-US" sz="1800" strike="noStrike" u="none">
              <a:solidFill>
                <a:srgbClr val="000000"/>
              </a:solidFill>
              <a:uFillTx/>
              <a:latin typeface="Arial"/>
            </a:endParaRPr>
          </a:p>
        </p:txBody>
      </p:sp>
      <p:sp>
        <p:nvSpPr>
          <p:cNvPr id="8" name="PlaceHolder 2"/>
          <p:cNvSpPr>
            <a:spLocks noGrp="1"/>
          </p:cNvSpPr>
          <p:nvPr>
            <p:ph type="ftr" idx="4"/>
          </p:nvPr>
        </p:nvSpPr>
        <p:spPr>
          <a:xfrm>
            <a:off x="3445920" y="5164560"/>
            <a:ext cx="3193560" cy="390240"/>
          </a:xfrm>
          <a:prstGeom prst="rect">
            <a:avLst/>
          </a:prstGeom>
          <a:noFill/>
          <a:ln w="0">
            <a:noFill/>
          </a:ln>
        </p:spPr>
        <p:txBody>
          <a:bodyPr lIns="0" rIns="0" tIns="0" bIns="0" anchor="t">
            <a:noAutofit/>
          </a:bodyPr>
          <a:lstStyle>
            <a:lvl1pPr indent="0" algn="ctr">
              <a:lnSpc>
                <a:spcPct val="100000"/>
              </a:lnSpc>
              <a:buNone/>
              <a:tabLst>
                <a:tab algn="l" pos="0"/>
              </a:tabLst>
              <a:defRPr b="0" lang="en-US" sz="1400" strike="noStrike" u="none">
                <a:solidFill>
                  <a:srgbClr val="000000"/>
                </a:solidFill>
                <a:uFillTx/>
                <a:latin typeface="Times New Roman"/>
              </a:defRPr>
            </a:lvl1pPr>
          </a:lstStyle>
          <a:p>
            <a:pPr indent="0" algn="ctr">
              <a:lnSpc>
                <a:spcPct val="100000"/>
              </a:lnSpc>
              <a:buNone/>
              <a:tabLst>
                <a:tab algn="l" pos="0"/>
              </a:tabLst>
            </a:pPr>
            <a:r>
              <a:rPr b="0" lang="en-US" sz="1400" strike="noStrike" u="none">
                <a:solidFill>
                  <a:srgbClr val="000000"/>
                </a:solidFill>
                <a:uFillTx/>
                <a:latin typeface="Times New Roman"/>
              </a:rPr>
              <a:t>&lt;footer&gt;</a:t>
            </a:r>
            <a:endParaRPr b="0" lang="en-US" sz="1400" strike="noStrike" u="none">
              <a:solidFill>
                <a:srgbClr val="000000"/>
              </a:solidFill>
              <a:uFillTx/>
              <a:latin typeface="Times New Roman"/>
            </a:endParaRPr>
          </a:p>
        </p:txBody>
      </p:sp>
      <p:sp>
        <p:nvSpPr>
          <p:cNvPr id="9" name="PlaceHolder 3"/>
          <p:cNvSpPr>
            <a:spLocks noGrp="1"/>
          </p:cNvSpPr>
          <p:nvPr>
            <p:ph type="sldNum" idx="5"/>
          </p:nvPr>
        </p:nvSpPr>
        <p:spPr>
          <a:xfrm>
            <a:off x="7224840" y="5164560"/>
            <a:ext cx="2347200" cy="390240"/>
          </a:xfrm>
          <a:prstGeom prst="rect">
            <a:avLst/>
          </a:prstGeom>
          <a:noFill/>
          <a:ln w="0">
            <a:noFill/>
          </a:ln>
        </p:spPr>
        <p:txBody>
          <a:bodyPr lIns="0" rIns="0" tIns="0" bIns="0" anchor="t">
            <a:noAutofit/>
          </a:bodyPr>
          <a:lstStyle>
            <a:lvl1pPr indent="0" algn="r">
              <a:lnSpc>
                <a:spcPct val="100000"/>
              </a:lnSpc>
              <a:buNone/>
              <a:tabLst>
                <a:tab algn="l" pos="0"/>
              </a:tabLst>
              <a:defRPr b="0" lang="en-US" sz="1400" strike="noStrike" u="none">
                <a:solidFill>
                  <a:srgbClr val="000000"/>
                </a:solidFill>
                <a:uFillTx/>
                <a:latin typeface="Times New Roman"/>
              </a:defRPr>
            </a:lvl1pPr>
          </a:lstStyle>
          <a:p>
            <a:pPr indent="0" algn="r">
              <a:lnSpc>
                <a:spcPct val="100000"/>
              </a:lnSpc>
              <a:buNone/>
              <a:tabLst>
                <a:tab algn="l" pos="0"/>
              </a:tabLst>
            </a:pPr>
            <a:fld id="{6A5E7BD2-3209-4624-B483-F9742522FD12}" type="slidenum">
              <a:rPr b="0" lang="en-US" sz="1400" strike="noStrike" u="none">
                <a:solidFill>
                  <a:srgbClr val="000000"/>
                </a:solidFill>
                <a:uFillTx/>
                <a:latin typeface="Times New Roman"/>
              </a:rPr>
              <a:t>&lt;number&gt;</a:t>
            </a:fld>
            <a:endParaRPr b="0" lang="en-US" sz="1400" strike="noStrike" u="none">
              <a:solidFill>
                <a:srgbClr val="000000"/>
              </a:solidFill>
              <a:uFillTx/>
              <a:latin typeface="Times New Roman"/>
            </a:endParaRPr>
          </a:p>
        </p:txBody>
      </p:sp>
      <p:sp>
        <p:nvSpPr>
          <p:cNvPr id="10" name="PlaceHolder 4"/>
          <p:cNvSpPr>
            <a:spLocks noGrp="1"/>
          </p:cNvSpPr>
          <p:nvPr>
            <p:ph type="dt" idx="6"/>
          </p:nvPr>
        </p:nvSpPr>
        <p:spPr>
          <a:xfrm>
            <a:off x="503640" y="5164560"/>
            <a:ext cx="2347200" cy="390240"/>
          </a:xfrm>
          <a:prstGeom prst="rect">
            <a:avLst/>
          </a:prstGeom>
          <a:noFill/>
          <a:ln w="0">
            <a:noFill/>
          </a:ln>
        </p:spPr>
        <p:txBody>
          <a:bodyPr lIns="0" rIns="0" tIns="0" bIns="0" anchor="t">
            <a:noAutofit/>
          </a:bodyPr>
          <a:lstStyle>
            <a:lvl1pPr indent="0">
              <a:buNone/>
              <a:defRPr b="0" lang="en-US" sz="1400" strike="noStrike" u="none">
                <a:solidFill>
                  <a:srgbClr val="000000"/>
                </a:solidFill>
                <a:uFillTx/>
                <a:latin typeface="Times New Roman"/>
              </a:defRPr>
            </a:lvl1pPr>
          </a:lstStyle>
          <a:p>
            <a:pPr indent="0">
              <a:buNone/>
            </a:pPr>
            <a:r>
              <a:rPr b="0" lang="en-US" sz="1400" strike="noStrike" u="none">
                <a:solidFill>
                  <a:srgbClr val="000000"/>
                </a:solidFill>
                <a:uFillTx/>
                <a:latin typeface="Times New Roman"/>
              </a:rPr>
              <a:t>&lt;date/time&gt;</a:t>
            </a:r>
            <a:endParaRPr b="0" lang="en-US" sz="1400" strike="noStrike" u="none">
              <a:solidFill>
                <a:srgbClr val="000000"/>
              </a:solidFill>
              <a:uFillTx/>
              <a:latin typeface="Times New Roman"/>
            </a:endParaRPr>
          </a:p>
        </p:txBody>
      </p:sp>
      <p:sp>
        <p:nvSpPr>
          <p:cNvPr id="11" name="PlaceHolder 5"/>
          <p:cNvSpPr>
            <a:spLocks noGrp="1"/>
          </p:cNvSpPr>
          <p:nvPr>
            <p:ph type="body"/>
          </p:nvPr>
        </p:nvSpPr>
        <p:spPr>
          <a:xfrm>
            <a:off x="503640" y="1326240"/>
            <a:ext cx="9069120" cy="32875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rgbClr val="000000"/>
                </a:solidFill>
                <a:uFillTx/>
                <a:latin typeface="Arial"/>
              </a:rPr>
              <a:t>Click to edit the outline text format</a:t>
            </a:r>
            <a:endParaRPr b="0" lang="en-US" sz="3200" strike="noStrike" u="none">
              <a:solidFill>
                <a:srgbClr val="000000"/>
              </a:solidFill>
              <a:uFillTx/>
              <a:latin typeface="Arial"/>
            </a:endParaRPr>
          </a:p>
          <a:p>
            <a:pPr lvl="1" marL="864000" indent="-324000">
              <a:spcBef>
                <a:spcPts val="1134"/>
              </a:spcBef>
              <a:buClr>
                <a:srgbClr val="000000"/>
              </a:buClr>
              <a:buSzPct val="75000"/>
              <a:buFont typeface="Symbol" charset="2"/>
              <a:buChar char=""/>
            </a:pPr>
            <a:r>
              <a:rPr b="0" lang="en-US" sz="2800" strike="noStrike" u="none">
                <a:solidFill>
                  <a:srgbClr val="000000"/>
                </a:solidFill>
                <a:uFillTx/>
                <a:latin typeface="Arial"/>
              </a:rPr>
              <a:t>Second Outline Level</a:t>
            </a:r>
            <a:endParaRPr b="0" lang="en-US" sz="2800" strike="noStrike" u="none">
              <a:solidFill>
                <a:srgbClr val="000000"/>
              </a:solidFill>
              <a:uFillTx/>
              <a:latin typeface="Arial"/>
            </a:endParaRPr>
          </a:p>
          <a:p>
            <a:pPr lvl="2" marL="1296000" indent="-288000">
              <a:spcBef>
                <a:spcPts val="850"/>
              </a:spcBef>
              <a:buClr>
                <a:srgbClr val="000000"/>
              </a:buClr>
              <a:buSzPct val="45000"/>
              <a:buFont typeface="Wingdings" charset="2"/>
              <a:buChar char=""/>
            </a:pPr>
            <a:r>
              <a:rPr b="0" lang="en-US" sz="2400" strike="noStrike" u="none">
                <a:solidFill>
                  <a:srgbClr val="000000"/>
                </a:solidFill>
                <a:uFillTx/>
                <a:latin typeface="Arial"/>
              </a:rPr>
              <a:t>Third Outline Level</a:t>
            </a:r>
            <a:endParaRPr b="0" lang="en-US" sz="2400" strike="noStrike" u="none">
              <a:solidFill>
                <a:srgbClr val="000000"/>
              </a:solidFill>
              <a:uFillTx/>
              <a:latin typeface="Arial"/>
            </a:endParaRPr>
          </a:p>
          <a:p>
            <a:pPr lvl="3" marL="1728000" indent="-216000">
              <a:spcBef>
                <a:spcPts val="567"/>
              </a:spcBef>
              <a:buClr>
                <a:srgbClr val="000000"/>
              </a:buClr>
              <a:buSzPct val="75000"/>
              <a:buFont typeface="Symbol" charset="2"/>
              <a:buChar char=""/>
            </a:pPr>
            <a:r>
              <a:rPr b="0" lang="en-US" sz="2000" strike="noStrike" u="none">
                <a:solidFill>
                  <a:srgbClr val="000000"/>
                </a:solidFill>
                <a:uFillTx/>
                <a:latin typeface="Arial"/>
              </a:rPr>
              <a:t>Fourth Outline Level</a:t>
            </a:r>
            <a:endParaRPr b="0" lang="en-US" sz="2000" strike="noStrike" u="none">
              <a:solidFill>
                <a:srgbClr val="000000"/>
              </a:solidFill>
              <a:uFillTx/>
              <a:latin typeface="Arial"/>
            </a:endParaRPr>
          </a:p>
          <a:p>
            <a:pPr lvl="4" marL="2160000" indent="-216000">
              <a:spcBef>
                <a:spcPts val="283"/>
              </a:spcBef>
              <a:buClr>
                <a:srgbClr val="000000"/>
              </a:buClr>
              <a:buSzPct val="45000"/>
              <a:buFont typeface="Wingdings" charset="2"/>
              <a:buChar char=""/>
            </a:pPr>
            <a:r>
              <a:rPr b="0" lang="en-US" sz="2000" strike="noStrike" u="none">
                <a:solidFill>
                  <a:srgbClr val="000000"/>
                </a:solidFill>
                <a:uFillTx/>
                <a:latin typeface="Arial"/>
              </a:rPr>
              <a:t>Fifth Outline Level</a:t>
            </a:r>
            <a:endParaRPr b="0" lang="en-US" sz="2000" strike="noStrike" u="none">
              <a:solidFill>
                <a:srgbClr val="000000"/>
              </a:solidFill>
              <a:uFillTx/>
              <a:latin typeface="Arial"/>
            </a:endParaRPr>
          </a:p>
          <a:p>
            <a:pPr lvl="5" marL="2592000" indent="-216000">
              <a:spcBef>
                <a:spcPts val="283"/>
              </a:spcBef>
              <a:buClr>
                <a:srgbClr val="000000"/>
              </a:buClr>
              <a:buSzPct val="45000"/>
              <a:buFont typeface="Wingdings" charset="2"/>
              <a:buChar char=""/>
            </a:pPr>
            <a:r>
              <a:rPr b="0" lang="en-US" sz="2000" strike="noStrike" u="none">
                <a:solidFill>
                  <a:srgbClr val="000000"/>
                </a:solidFill>
                <a:uFillTx/>
                <a:latin typeface="Arial"/>
              </a:rPr>
              <a:t>Sixth Outline Level</a:t>
            </a:r>
            <a:endParaRPr b="0" lang="en-US" sz="2000" strike="noStrike" u="none">
              <a:solidFill>
                <a:srgbClr val="000000"/>
              </a:solidFill>
              <a:uFillTx/>
              <a:latin typeface="Arial"/>
            </a:endParaRPr>
          </a:p>
          <a:p>
            <a:pPr lvl="6" marL="3024000" indent="-216000">
              <a:spcBef>
                <a:spcPts val="283"/>
              </a:spcBef>
              <a:buClr>
                <a:srgbClr val="000000"/>
              </a:buClr>
              <a:buSzPct val="45000"/>
              <a:buFont typeface="Wingdings" charset="2"/>
              <a:buChar char=""/>
            </a:pPr>
            <a:r>
              <a:rPr b="0" lang="en-US" sz="2000" strike="noStrike" u="none">
                <a:solidFill>
                  <a:srgbClr val="000000"/>
                </a:solidFill>
                <a:uFillTx/>
                <a:latin typeface="Arial"/>
              </a:rPr>
              <a:t>Seventh Outline Level</a:t>
            </a:r>
            <a:endParaRPr b="0" lang="en-US" sz="2000" strike="noStrike" u="none">
              <a:solidFill>
                <a:srgbClr val="000000"/>
              </a:solidFill>
              <a:uFillTx/>
              <a:latin typeface="Arial"/>
            </a:endParaRPr>
          </a:p>
        </p:txBody>
      </p:sp>
    </p:spTree>
  </p:cSld>
  <p:clrMap bg1="lt1" tx1="dk1" bg2="lt2" tx2="dk2" accent1="accent1" accent2="accent2" accent3="accent3" accent4="accent4" accent5="accent5" accent6="accent6" hlink="hlink" folHlink="folHlink"/>
  <p:sldLayoutIdLst>
    <p:sldLayoutId id="2147483651" r:id="rId2"/>
    <p:sldLayoutId id="2147483652"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hyperlink" Target="mailto:privacy@example.com" TargetMode="External"/><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 name="" descr=""/>
          <p:cNvPicPr/>
          <p:nvPr/>
        </p:nvPicPr>
        <p:blipFill>
          <a:blip r:embed="rId1"/>
          <a:srcRect l="0" t="0" r="38528" b="-4532"/>
          <a:stretch/>
        </p:blipFill>
        <p:spPr>
          <a:xfrm>
            <a:off x="503640" y="225720"/>
            <a:ext cx="4065840" cy="5258880"/>
          </a:xfrm>
          <a:prstGeom prst="rect">
            <a:avLst/>
          </a:prstGeom>
          <a:noFill/>
          <a:ln w="0">
            <a:noFill/>
          </a:ln>
        </p:spPr>
      </p:pic>
      <p:sp>
        <p:nvSpPr>
          <p:cNvPr id="17" name="PlaceHolder 1"/>
          <p:cNvSpPr>
            <a:spLocks noGrp="1"/>
          </p:cNvSpPr>
          <p:nvPr>
            <p:ph type="title"/>
          </p:nvPr>
        </p:nvSpPr>
        <p:spPr>
          <a:xfrm>
            <a:off x="4798800" y="0"/>
            <a:ext cx="4726440" cy="4342320"/>
          </a:xfrm>
          <a:prstGeom prst="rect">
            <a:avLst/>
          </a:prstGeom>
          <a:noFill/>
          <a:ln w="0">
            <a:noFill/>
          </a:ln>
        </p:spPr>
        <p:txBody>
          <a:bodyPr lIns="0" rIns="0" tIns="0" bIns="0" anchor="ctr">
            <a:noAutofit/>
          </a:bodyPr>
          <a:p>
            <a:pPr indent="0">
              <a:lnSpc>
                <a:spcPct val="100000"/>
              </a:lnSpc>
              <a:buNone/>
              <a:tabLst>
                <a:tab algn="l" pos="0"/>
              </a:tabLst>
            </a:pPr>
            <a:r>
              <a:rPr b="0" lang="en-US" sz="4000" strike="noStrike" u="none">
                <a:solidFill>
                  <a:srgbClr val="000000"/>
                </a:solidFill>
                <a:uFillTx/>
                <a:latin typeface="Inconsolata Medium"/>
              </a:rPr>
              <a:t>Leveling up your open-source privacy toolset for 2023</a:t>
            </a:r>
            <a:br>
              <a:rPr sz="4000"/>
            </a:br>
            <a:br>
              <a:rPr sz="4000"/>
            </a:br>
            <a:r>
              <a:rPr b="0" lang="en-US" sz="4000" strike="noStrike" u="none">
                <a:solidFill>
                  <a:srgbClr val="000000"/>
                </a:solidFill>
                <a:uFillTx/>
                <a:latin typeface="Inconsolata Medium"/>
              </a:rPr>
              <a:t>Don Marti</a:t>
            </a:r>
            <a:endParaRPr b="0" lang="en-US" sz="40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18" name="" descr=""/>
          <p:cNvPicPr/>
          <p:nvPr/>
        </p:nvPicPr>
        <p:blipFill>
          <a:blip r:embed="rId1"/>
          <a:stretch/>
        </p:blipFill>
        <p:spPr>
          <a:xfrm>
            <a:off x="1482120" y="0"/>
            <a:ext cx="7204320" cy="566856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19" name="" descr=""/>
          <p:cNvPicPr/>
          <p:nvPr/>
        </p:nvPicPr>
        <p:blipFill>
          <a:blip r:embed="rId1"/>
          <a:stretch/>
        </p:blipFill>
        <p:spPr>
          <a:xfrm>
            <a:off x="1600200" y="0"/>
            <a:ext cx="7167240" cy="566856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0" name="" descr=""/>
          <p:cNvPicPr/>
          <p:nvPr/>
        </p:nvPicPr>
        <p:blipFill>
          <a:blip r:embed="rId1"/>
          <a:stretch/>
        </p:blipFill>
        <p:spPr>
          <a:xfrm>
            <a:off x="1724400" y="-24120"/>
            <a:ext cx="6276240" cy="569304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73642"/>
        </a:solidFill>
      </p:bgPr>
    </p:bg>
    <p:spTree>
      <p:nvGrpSpPr>
        <p:cNvPr id="1" name=""/>
        <p:cNvGrpSpPr/>
        <p:nvPr/>
      </p:nvGrpSpPr>
      <p:grpSpPr>
        <a:xfrm>
          <a:off x="0" y="0"/>
          <a:ext cx="0" cy="0"/>
          <a:chOff x="0" y="0"/>
          <a:chExt cx="0" cy="0"/>
        </a:xfrm>
      </p:grpSpPr>
      <p:sp>
        <p:nvSpPr>
          <p:cNvPr id="21" name="PlaceHolder 1"/>
          <p:cNvSpPr>
            <a:spLocks noGrp="1"/>
          </p:cNvSpPr>
          <p:nvPr>
            <p:ph/>
          </p:nvPr>
        </p:nvSpPr>
        <p:spPr>
          <a:xfrm>
            <a:off x="503640" y="685800"/>
            <a:ext cx="9068400" cy="4343040"/>
          </a:xfrm>
          <a:prstGeom prst="rect">
            <a:avLst/>
          </a:prstGeom>
          <a:noFill/>
          <a:ln w="0">
            <a:noFill/>
          </a:ln>
        </p:spPr>
        <p:txBody>
          <a:bodyPr lIns="0" rIns="0" tIns="0" bIns="0" anchor="t">
            <a:normAutofit fontScale="77500" lnSpcReduction="19999"/>
          </a:bodyPr>
          <a:p>
            <a:pPr marL="432000" indent="0">
              <a:lnSpc>
                <a:spcPct val="100000"/>
              </a:lnSpc>
              <a:spcBef>
                <a:spcPts val="1414"/>
              </a:spcBef>
              <a:buNone/>
              <a:tabLst>
                <a:tab algn="l" pos="0"/>
              </a:tabLst>
            </a:pPr>
            <a:r>
              <a:rPr b="0" lang="en-US" sz="3200" strike="noStrike" u="none">
                <a:solidFill>
                  <a:srgbClr val="ffffff"/>
                </a:solidFill>
                <a:uFillTx/>
                <a:latin typeface="Inconsolata Medium"/>
              </a:rPr>
              <a:t>#scamCulture</a:t>
            </a:r>
            <a:br>
              <a:rPr sz="3200"/>
            </a:br>
            <a:br>
              <a:rPr sz="3200"/>
            </a:br>
            <a:r>
              <a:rPr b="0" lang="en-US" sz="3200" strike="noStrike" u="none">
                <a:solidFill>
                  <a:srgbClr val="ffffff"/>
                </a:solidFill>
                <a:uFillTx/>
                <a:latin typeface="Inconsolata Medium"/>
              </a:rPr>
              <a:t>“From buying a gallon of milk to making a dinner reservation, all the way up the chain to electoral malfeasance, so many of our interactions feel weighted away from social connection in favor of extracting every ounce of unfair advantage from every single human activity. Not to overstate it, but a pluralistic democracy simply cannot function when most of its citizens cannot trust that the arrangements that they rely on to meet their basic needs are roughly fair.”</a:t>
            </a:r>
            <a:endParaRPr b="0" lang="en-US" sz="3200" strike="noStrike" u="none">
              <a:solidFill>
                <a:srgbClr val="ffffff"/>
              </a:solidFill>
              <a:uFillTx/>
              <a:latin typeface="Arial"/>
            </a:endParaRPr>
          </a:p>
          <a:p>
            <a:pPr marL="432000" indent="0">
              <a:lnSpc>
                <a:spcPct val="100000"/>
              </a:lnSpc>
              <a:spcBef>
                <a:spcPts val="1414"/>
              </a:spcBef>
              <a:buNone/>
              <a:tabLst>
                <a:tab algn="l" pos="0"/>
              </a:tabLst>
            </a:pPr>
            <a:endParaRPr b="0" lang="en-US" sz="3200" strike="noStrike" u="none">
              <a:solidFill>
                <a:srgbClr val="ffffff"/>
              </a:solidFill>
              <a:uFillTx/>
              <a:latin typeface="Arial"/>
            </a:endParaRPr>
          </a:p>
          <a:p>
            <a:pPr marL="432000" indent="0" algn="r">
              <a:lnSpc>
                <a:spcPct val="100000"/>
              </a:lnSpc>
              <a:spcBef>
                <a:spcPts val="1414"/>
              </a:spcBef>
              <a:buNone/>
              <a:tabLst>
                <a:tab algn="l" pos="0"/>
              </a:tabLst>
            </a:pPr>
            <a:r>
              <a:rPr b="0" lang="en-US" sz="3200" strike="noStrike" u="none">
                <a:solidFill>
                  <a:srgbClr val="ffffff"/>
                </a:solidFill>
                <a:uFillTx/>
                <a:latin typeface="Inconsolata Medium"/>
              </a:rPr>
              <a:t>– </a:t>
            </a:r>
            <a:r>
              <a:rPr b="0" lang="en-US" sz="3200" strike="noStrike" u="none">
                <a:solidFill>
                  <a:srgbClr val="ffffff"/>
                </a:solidFill>
                <a:uFillTx/>
                <a:latin typeface="Inconsolata Medium"/>
              </a:rPr>
              <a:t>Prof. Tressie McMillan Cottom</a:t>
            </a:r>
            <a:endParaRPr b="0" lang="en-US" sz="3200" strike="noStrike" u="none">
              <a:solidFill>
                <a:srgbClr val="ffffff"/>
              </a:solidFill>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2" name="" descr=""/>
          <p:cNvPicPr/>
          <p:nvPr/>
        </p:nvPicPr>
        <p:blipFill>
          <a:blip r:embed="rId1"/>
          <a:stretch/>
        </p:blipFill>
        <p:spPr>
          <a:xfrm>
            <a:off x="0" y="685800"/>
            <a:ext cx="10076040" cy="403488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3" name="" descr=""/>
          <p:cNvPicPr/>
          <p:nvPr/>
        </p:nvPicPr>
        <p:blipFill>
          <a:blip r:embed="rId1"/>
          <a:stretch/>
        </p:blipFill>
        <p:spPr>
          <a:xfrm>
            <a:off x="2748600" y="14760"/>
            <a:ext cx="4253040" cy="566856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4" name="" descr=""/>
          <p:cNvPicPr/>
          <p:nvPr/>
        </p:nvPicPr>
        <p:blipFill>
          <a:blip r:embed="rId1"/>
          <a:stretch/>
        </p:blipFill>
        <p:spPr>
          <a:xfrm>
            <a:off x="2286000" y="0"/>
            <a:ext cx="5257440" cy="566100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5" name="" descr=""/>
          <p:cNvPicPr/>
          <p:nvPr/>
        </p:nvPicPr>
        <p:blipFill>
          <a:blip r:embed="rId1"/>
          <a:stretch/>
        </p:blipFill>
        <p:spPr>
          <a:xfrm>
            <a:off x="0" y="685800"/>
            <a:ext cx="10058040" cy="437724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6" name="" descr=""/>
          <p:cNvPicPr/>
          <p:nvPr/>
        </p:nvPicPr>
        <p:blipFill>
          <a:blip r:embed="rId1"/>
          <a:stretch/>
        </p:blipFill>
        <p:spPr>
          <a:xfrm>
            <a:off x="914400" y="0"/>
            <a:ext cx="8256600" cy="566892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7" name="" descr=""/>
          <p:cNvPicPr/>
          <p:nvPr/>
        </p:nvPicPr>
        <p:blipFill>
          <a:blip r:embed="rId1"/>
          <a:stretch/>
        </p:blipFill>
        <p:spPr>
          <a:xfrm>
            <a:off x="1310040" y="0"/>
            <a:ext cx="7605000" cy="566856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28" name="" descr=""/>
          <p:cNvPicPr/>
          <p:nvPr/>
        </p:nvPicPr>
        <p:blipFill>
          <a:blip r:embed="rId1"/>
          <a:stretch/>
        </p:blipFill>
        <p:spPr>
          <a:xfrm>
            <a:off x="0" y="457200"/>
            <a:ext cx="10237680" cy="480024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73642"/>
        </a:solidFill>
      </p:bgPr>
    </p:bg>
    <p:spTree>
      <p:nvGrpSpPr>
        <p:cNvPr id="1" name=""/>
        <p:cNvGrpSpPr/>
        <p:nvPr/>
      </p:nvGrpSpPr>
      <p:grpSpPr>
        <a:xfrm>
          <a:off x="0" y="0"/>
          <a:ext cx="0" cy="0"/>
          <a:chOff x="0" y="0"/>
          <a:chExt cx="0" cy="0"/>
        </a:xfrm>
      </p:grpSpPr>
      <p:sp>
        <p:nvSpPr>
          <p:cNvPr id="29" name=""/>
          <p:cNvSpPr/>
          <p:nvPr/>
        </p:nvSpPr>
        <p:spPr>
          <a:xfrm>
            <a:off x="457200" y="506520"/>
            <a:ext cx="9372240" cy="3836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800" strike="noStrike" u="none">
                <a:solidFill>
                  <a:srgbClr val="ffffff"/>
                </a:solidFill>
                <a:uFillTx/>
                <a:latin typeface="Courier New"/>
                <a:ea typeface="Courier New"/>
              </a:rPr>
              <a:t>#!/usr/bin/bash</a:t>
            </a:r>
            <a:endParaRPr b="0" lang="en-US" sz="1800" strike="noStrike" u="none">
              <a:solidFill>
                <a:srgbClr val="ffffff"/>
              </a:solidFill>
              <a:uFillTx/>
              <a:latin typeface="Arial"/>
            </a:endParaRPr>
          </a:p>
          <a:p>
            <a:pPr>
              <a:lnSpc>
                <a:spcPct val="100000"/>
              </a:lnSpc>
            </a:pPr>
            <a:r>
              <a:rPr b="0" lang="en-US" sz="1800" strike="noStrike" u="none">
                <a:solidFill>
                  <a:srgbClr val="ffffff"/>
                </a:solidFill>
                <a:uFillTx/>
                <a:latin typeface="Courier New"/>
                <a:ea typeface="Courier New"/>
              </a:rPr>
              <a:t># CCPA disclosure and deletion letters from the command</a:t>
            </a:r>
            <a:endParaRPr b="0" lang="en-US" sz="1800" strike="noStrike" u="none">
              <a:solidFill>
                <a:srgbClr val="ffffff"/>
              </a:solidFill>
              <a:uFillTx/>
              <a:latin typeface="Arial"/>
            </a:endParaRPr>
          </a:p>
          <a:p>
            <a:pPr>
              <a:lnSpc>
                <a:spcPct val="100000"/>
              </a:lnSpc>
            </a:pPr>
            <a:r>
              <a:rPr b="0" lang="en-US" sz="1800" strike="noStrike" u="none">
                <a:solidFill>
                  <a:srgbClr val="ffffff"/>
                </a:solidFill>
                <a:uFillTx/>
                <a:latin typeface="Courier New"/>
                <a:ea typeface="Courier New"/>
              </a:rPr>
              <a:t># line.  Just type:</a:t>
            </a:r>
            <a:endParaRPr b="0" lang="en-US" sz="1800" strike="noStrike" u="none">
              <a:solidFill>
                <a:srgbClr val="ffffff"/>
              </a:solidFill>
              <a:uFillTx/>
              <a:latin typeface="Arial"/>
            </a:endParaRPr>
          </a:p>
          <a:p>
            <a:pPr>
              <a:lnSpc>
                <a:spcPct val="100000"/>
              </a:lnSpc>
            </a:pPr>
            <a:r>
              <a:rPr b="0" lang="en-US" sz="1800" strike="noStrike" u="none">
                <a:solidFill>
                  <a:srgbClr val="ffffff"/>
                </a:solidFill>
                <a:uFillTx/>
                <a:latin typeface="Courier New"/>
                <a:ea typeface="Courier New"/>
              </a:rPr>
              <a:t>#   ccpa </a:t>
            </a:r>
            <a:r>
              <a:rPr b="0" lang="en-US" sz="1800" strike="noStrike" u="none">
                <a:solidFill>
                  <a:srgbClr val="0000ee"/>
                </a:solidFill>
                <a:uFillTx/>
                <a:latin typeface="Courier New"/>
                <a:ea typeface="Courier New"/>
                <a:hlinkClick r:id="rId1"/>
              </a:rPr>
              <a:t>privacy@example.com</a:t>
            </a:r>
            <a:endParaRPr b="0" lang="en-US" sz="1800" strike="noStrike" u="none">
              <a:solidFill>
                <a:srgbClr val="ffffff"/>
              </a:solidFill>
              <a:uFillTx/>
              <a:latin typeface="Arial"/>
            </a:endParaRPr>
          </a:p>
          <a:p>
            <a:pPr>
              <a:lnSpc>
                <a:spcPct val="100000"/>
              </a:lnSpc>
            </a:pPr>
            <a:endParaRPr b="0" lang="en-US" sz="1800" strike="noStrike" u="none">
              <a:solidFill>
                <a:srgbClr val="ffffff"/>
              </a:solidFill>
              <a:uFillTx/>
              <a:latin typeface="Arial"/>
            </a:endParaRPr>
          </a:p>
          <a:p>
            <a:pPr>
              <a:lnSpc>
                <a:spcPct val="100000"/>
              </a:lnSpc>
            </a:pPr>
            <a:r>
              <a:rPr b="0" lang="en-US" sz="1800" strike="noStrike" u="none">
                <a:solidFill>
                  <a:srgbClr val="ffffff"/>
                </a:solidFill>
                <a:uFillTx/>
                <a:latin typeface="Courier New"/>
                <a:ea typeface="Courier New"/>
              </a:rPr>
              <a:t>LETTER=../../../privacy-docs/ccpa-letter.md</a:t>
            </a:r>
            <a:endParaRPr b="0" lang="en-US" sz="1800" strike="noStrike" u="none">
              <a:solidFill>
                <a:srgbClr val="ffffff"/>
              </a:solidFill>
              <a:uFillTx/>
              <a:latin typeface="Arial"/>
            </a:endParaRPr>
          </a:p>
          <a:p>
            <a:pPr>
              <a:lnSpc>
                <a:spcPct val="100000"/>
              </a:lnSpc>
            </a:pPr>
            <a:endParaRPr b="0" lang="en-US" sz="1800" strike="noStrike" u="none">
              <a:solidFill>
                <a:srgbClr val="ffffff"/>
              </a:solidFill>
              <a:uFillTx/>
              <a:latin typeface="Arial"/>
            </a:endParaRPr>
          </a:p>
          <a:p>
            <a:pPr>
              <a:lnSpc>
                <a:spcPct val="100000"/>
              </a:lnSpc>
            </a:pPr>
            <a:r>
              <a:rPr b="0" lang="en-US" sz="1800" strike="noStrike" u="none">
                <a:solidFill>
                  <a:srgbClr val="ffffff"/>
                </a:solidFill>
                <a:uFillTx/>
                <a:latin typeface="Courier New"/>
                <a:ea typeface="Courier New"/>
              </a:rPr>
              <a:t>TMPFILE=$(mktemp) || exit 1</a:t>
            </a:r>
            <a:endParaRPr b="0" lang="en-US" sz="1800" strike="noStrike" u="none">
              <a:solidFill>
                <a:srgbClr val="ffffff"/>
              </a:solidFill>
              <a:uFillTx/>
              <a:latin typeface="Arial"/>
            </a:endParaRPr>
          </a:p>
          <a:p>
            <a:pPr>
              <a:lnSpc>
                <a:spcPct val="100000"/>
              </a:lnSpc>
            </a:pPr>
            <a:endParaRPr b="0" lang="en-US" sz="1800" strike="noStrike" u="none">
              <a:solidFill>
                <a:srgbClr val="ffffff"/>
              </a:solidFill>
              <a:uFillTx/>
              <a:latin typeface="Arial"/>
            </a:endParaRPr>
          </a:p>
          <a:p>
            <a:pPr>
              <a:lnSpc>
                <a:spcPct val="100000"/>
              </a:lnSpc>
            </a:pPr>
            <a:endParaRPr b="0" lang="en-US" sz="1800" strike="noStrike" u="none">
              <a:solidFill>
                <a:srgbClr val="ffffff"/>
              </a:solidFill>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73642"/>
        </a:solidFill>
      </p:bgPr>
    </p:bg>
    <p:spTree>
      <p:nvGrpSpPr>
        <p:cNvPr id="1" name=""/>
        <p:cNvGrpSpPr/>
        <p:nvPr/>
      </p:nvGrpSpPr>
      <p:grpSpPr>
        <a:xfrm>
          <a:off x="0" y="0"/>
          <a:ext cx="0" cy="0"/>
          <a:chOff x="0" y="0"/>
          <a:chExt cx="0" cy="0"/>
        </a:xfrm>
      </p:grpSpPr>
      <p:sp>
        <p:nvSpPr>
          <p:cNvPr id="30" name=""/>
          <p:cNvSpPr/>
          <p:nvPr/>
        </p:nvSpPr>
        <p:spPr>
          <a:xfrm>
            <a:off x="457200" y="506520"/>
            <a:ext cx="9372240" cy="3836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500" strike="noStrike" u="none">
                <a:solidFill>
                  <a:srgbClr val="ffffff"/>
                </a:solidFill>
                <a:uFillTx/>
                <a:latin typeface="Courier New"/>
                <a:ea typeface="Courier New"/>
              </a:rPr>
              <a:t># Extract your "From" address from your Mutt config</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 file, and the "To" from the command-line argument.</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FROM=$(egrep '^set from' $HOME/.muttrc | cut -d '=' -f 2 | tr -d '"')</a:t>
            </a:r>
            <a:endParaRPr b="0" lang="en-US" sz="1500" strike="noStrike" u="none">
              <a:solidFill>
                <a:srgbClr val="ffffff"/>
              </a:solidFill>
              <a:uFillTx/>
              <a:latin typeface="Arial"/>
            </a:endParaRPr>
          </a:p>
          <a:p>
            <a:pPr>
              <a:lnSpc>
                <a:spcPct val="100000"/>
              </a:lnSpc>
            </a:pPr>
            <a:endParaRPr b="0" lang="en-US" sz="10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if [ "x$CCPA_EMAIL" == 'x' ]; then</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    </a:t>
            </a:r>
            <a:r>
              <a:rPr b="0" lang="en-US" sz="1500" strike="noStrike" u="none">
                <a:solidFill>
                  <a:srgbClr val="ffffff"/>
                </a:solidFill>
                <a:uFillTx/>
                <a:latin typeface="Courier New"/>
                <a:ea typeface="Courier New"/>
              </a:rPr>
              <a:t>export CCPA_EMAIL=$FROM</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fi</a:t>
            </a:r>
            <a:endParaRPr b="0" lang="en-US" sz="1500" strike="noStrike" u="none">
              <a:solidFill>
                <a:srgbClr val="ffffff"/>
              </a:solidFill>
              <a:uFillTx/>
              <a:latin typeface="Arial"/>
            </a:endParaRPr>
          </a:p>
          <a:p>
            <a:pPr>
              <a:lnSpc>
                <a:spcPct val="100000"/>
              </a:lnSpc>
            </a:pPr>
            <a:endParaRPr b="0" lang="en-US" sz="10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if [ "x$CCPA_ADDRESS" == 'x' ]; then</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    </a:t>
            </a:r>
            <a:r>
              <a:rPr b="0" lang="en-US" sz="1500" strike="noStrike" u="none">
                <a:solidFill>
                  <a:srgbClr val="ffffff"/>
                </a:solidFill>
                <a:uFillTx/>
                <a:latin typeface="Courier New"/>
                <a:ea typeface="Courier New"/>
              </a:rPr>
              <a:t>export CCPA_ADDRESS="Address not set. Set CCPA_ADDRESS in your environment."</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fi</a:t>
            </a:r>
            <a:endParaRPr b="0" lang="en-US" sz="1500" strike="noStrike" u="none">
              <a:solidFill>
                <a:srgbClr val="ffffff"/>
              </a:solidFill>
              <a:uFillTx/>
              <a:latin typeface="Arial"/>
            </a:endParaRPr>
          </a:p>
          <a:p>
            <a:pPr>
              <a:lnSpc>
                <a:spcPct val="100000"/>
              </a:lnSpc>
            </a:pPr>
            <a:endParaRPr b="0" lang="en-US" sz="10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if [ "x$CCPA_PHONE" == 'x' ]; then</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    </a:t>
            </a:r>
            <a:r>
              <a:rPr b="0" lang="en-US" sz="1500" strike="noStrike" u="none">
                <a:solidFill>
                  <a:srgbClr val="ffffff"/>
                </a:solidFill>
                <a:uFillTx/>
                <a:latin typeface="Courier New"/>
                <a:ea typeface="Courier New"/>
              </a:rPr>
              <a:t>export CCPA_PHONE="Phone not set. Set CCPA_PHONE in your environment."</a:t>
            </a:r>
            <a:endParaRPr b="0" lang="en-US" sz="1500" strike="noStrike" u="none">
              <a:solidFill>
                <a:srgbClr val="ffffff"/>
              </a:solidFill>
              <a:uFillTx/>
              <a:latin typeface="Arial"/>
            </a:endParaRPr>
          </a:p>
          <a:p>
            <a:pPr>
              <a:lnSpc>
                <a:spcPct val="100000"/>
              </a:lnSpc>
            </a:pPr>
            <a:r>
              <a:rPr b="0" lang="en-US" sz="1500" strike="noStrike" u="none">
                <a:solidFill>
                  <a:srgbClr val="ffffff"/>
                </a:solidFill>
                <a:uFillTx/>
                <a:latin typeface="Courier New"/>
                <a:ea typeface="Courier New"/>
              </a:rPr>
              <a:t>fi</a:t>
            </a:r>
            <a:endParaRPr b="0" lang="en-US" sz="1500" strike="noStrike" u="none">
              <a:solidFill>
                <a:srgbClr val="ffffff"/>
              </a:solidFill>
              <a:uFillTx/>
              <a:latin typeface="Arial"/>
            </a:endParaRPr>
          </a:p>
          <a:p>
            <a:pPr>
              <a:lnSpc>
                <a:spcPct val="100000"/>
              </a:lnSpc>
            </a:pPr>
            <a:endParaRPr b="0" lang="en-US" sz="1800" strike="noStrike" u="none">
              <a:solidFill>
                <a:srgbClr val="ffffff"/>
              </a:solidFill>
              <a:uFillTx/>
              <a:latin typeface="Arial"/>
            </a:endParaRPr>
          </a:p>
          <a:p>
            <a:pPr>
              <a:lnSpc>
                <a:spcPct val="100000"/>
              </a:lnSpc>
            </a:pPr>
            <a:endParaRPr b="0" lang="en-US" sz="1800" strike="noStrike" u="none">
              <a:solidFill>
                <a:srgbClr val="ffffff"/>
              </a:solidFill>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73642"/>
        </a:solidFill>
      </p:bgPr>
    </p:bg>
    <p:spTree>
      <p:nvGrpSpPr>
        <p:cNvPr id="1" name=""/>
        <p:cNvGrpSpPr/>
        <p:nvPr/>
      </p:nvGrpSpPr>
      <p:grpSpPr>
        <a:xfrm>
          <a:off x="0" y="0"/>
          <a:ext cx="0" cy="0"/>
          <a:chOff x="0" y="0"/>
          <a:chExt cx="0" cy="0"/>
        </a:xfrm>
      </p:grpSpPr>
      <p:sp>
        <p:nvSpPr>
          <p:cNvPr id="31" name=""/>
          <p:cNvSpPr/>
          <p:nvPr/>
        </p:nvSpPr>
        <p:spPr>
          <a:xfrm>
            <a:off x="457200" y="457200"/>
            <a:ext cx="9143640" cy="5028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200" strike="noStrike" u="none">
                <a:solidFill>
                  <a:srgbClr val="ffffff"/>
                </a:solidFill>
                <a:uFillTx/>
                <a:latin typeface="Courier New"/>
                <a:ea typeface="Courier New"/>
              </a:rPr>
              <a:t># Write the headers. The X- header is to help keep</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 track of which recipients got which versions.</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echo "From: $FROM" &gt; $TMPFILE</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echo $SUBJECT &gt;&gt; $TMPFILE</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echo "To: $TO" &gt;&gt; $TMPFILE</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echo -n "X-CCPA-Content: " &gt;&gt; $TMPFILE</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git hash-object $LETTER &gt;&gt; $TMPFILE</a:t>
            </a:r>
            <a:br>
              <a:rPr sz="2200"/>
            </a:b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 Chop off the front matter from the letter, then</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 use the “mo” template tool to include your</a:t>
            </a: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 CCPA_EMAIL, CCPA_ADDRESS, and CCPA_PHONE</a:t>
            </a:r>
            <a:br>
              <a:rPr sz="2200"/>
            </a:br>
            <a:r>
              <a:rPr b="0" lang="en-US" sz="2200" strike="noStrike" u="none">
                <a:solidFill>
                  <a:srgbClr val="ffffff"/>
                </a:solidFill>
                <a:uFillTx/>
                <a:latin typeface="Courier New"/>
                <a:ea typeface="Courier New"/>
              </a:rPr>
              <a:t>tail -n +7 $LETTER | mo &gt;&gt; $TMPFILE</a:t>
            </a:r>
            <a:endParaRPr b="0" lang="en-US" sz="2200" strike="noStrike" u="none">
              <a:solidFill>
                <a:srgbClr val="ffffff"/>
              </a:solidFill>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73642"/>
        </a:solidFill>
      </p:bgPr>
    </p:bg>
    <p:spTree>
      <p:nvGrpSpPr>
        <p:cNvPr id="1" name=""/>
        <p:cNvGrpSpPr/>
        <p:nvPr/>
      </p:nvGrpSpPr>
      <p:grpSpPr>
        <a:xfrm>
          <a:off x="0" y="0"/>
          <a:ext cx="0" cy="0"/>
          <a:chOff x="0" y="0"/>
          <a:chExt cx="0" cy="0"/>
        </a:xfrm>
      </p:grpSpPr>
      <p:sp>
        <p:nvSpPr>
          <p:cNvPr id="32" name=""/>
          <p:cNvSpPr/>
          <p:nvPr/>
        </p:nvSpPr>
        <p:spPr>
          <a:xfrm>
            <a:off x="457200" y="457200"/>
            <a:ext cx="9143640" cy="50288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2200" strike="noStrike" u="none">
                <a:solidFill>
                  <a:srgbClr val="ffffff"/>
                </a:solidFill>
                <a:uFillTx/>
                <a:latin typeface="Courier New"/>
                <a:ea typeface="Courier New"/>
              </a:rPr>
              <a:t># Finally run Mutt</a:t>
            </a:r>
            <a:endParaRPr b="0" lang="en-US" sz="2200" strike="noStrike" u="none">
              <a:solidFill>
                <a:srgbClr val="ffffff"/>
              </a:solidFill>
              <a:uFillTx/>
              <a:latin typeface="Arial"/>
            </a:endParaRPr>
          </a:p>
          <a:p>
            <a:pPr>
              <a:lnSpc>
                <a:spcPct val="100000"/>
              </a:lnSpc>
            </a:pP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mutt -e "set signature=" -H $TMPFILE</a:t>
            </a:r>
            <a:endParaRPr b="0" lang="en-US" sz="2200" strike="noStrike" u="none">
              <a:solidFill>
                <a:srgbClr val="ffffff"/>
              </a:solidFill>
              <a:uFillTx/>
              <a:latin typeface="Arial"/>
            </a:endParaRPr>
          </a:p>
          <a:p>
            <a:pPr>
              <a:lnSpc>
                <a:spcPct val="100000"/>
              </a:lnSpc>
            </a:pP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 You can now review and send normally.</a:t>
            </a:r>
            <a:endParaRPr b="0" lang="en-US" sz="2200" strike="noStrike" u="none">
              <a:solidFill>
                <a:srgbClr val="ffffff"/>
              </a:solidFill>
              <a:uFillTx/>
              <a:latin typeface="Arial"/>
            </a:endParaRPr>
          </a:p>
          <a:p>
            <a:pPr>
              <a:lnSpc>
                <a:spcPct val="100000"/>
              </a:lnSpc>
            </a:pPr>
            <a:endParaRPr b="0" lang="en-US" sz="2200" strike="noStrike" u="none">
              <a:solidFill>
                <a:srgbClr val="ffffff"/>
              </a:solidFill>
              <a:uFillTx/>
              <a:latin typeface="Arial"/>
            </a:endParaRPr>
          </a:p>
          <a:p>
            <a:pPr>
              <a:lnSpc>
                <a:spcPct val="100000"/>
              </a:lnSpc>
            </a:pPr>
            <a:r>
              <a:rPr b="0" lang="en-US" sz="2200" strike="noStrike" u="none">
                <a:solidFill>
                  <a:srgbClr val="ffffff"/>
                </a:solidFill>
                <a:uFillTx/>
                <a:latin typeface="Courier New"/>
                <a:ea typeface="Courier New"/>
              </a:rPr>
              <a:t># You don’t have to use Mutt as your regular mailer</a:t>
            </a:r>
            <a:endParaRPr b="0" lang="en-US" sz="2200" strike="noStrike" u="none">
              <a:solidFill>
                <a:srgbClr val="ffffff"/>
              </a:solidFill>
              <a:uFillTx/>
              <a:latin typeface="Arial"/>
            </a:endParaRPr>
          </a:p>
          <a:p>
            <a:pPr>
              <a:lnSpc>
                <a:spcPct val="100000"/>
              </a:lnSpc>
            </a:pPr>
            <a:endParaRPr b="0" lang="en-US" sz="2200" strike="noStrike" u="none">
              <a:solidFill>
                <a:srgbClr val="ffffff"/>
              </a:solidFill>
              <a:uFillTx/>
              <a:latin typeface="Arial"/>
            </a:endParaRPr>
          </a:p>
          <a:p>
            <a:pPr>
              <a:lnSpc>
                <a:spcPct val="100000"/>
              </a:lnSpc>
            </a:pPr>
            <a:endParaRPr b="0" lang="en-US" sz="1000" strike="noStrike" u="none">
              <a:solidFill>
                <a:srgbClr val="ffffff"/>
              </a:solidFill>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3" name="" descr=""/>
          <p:cNvPicPr/>
          <p:nvPr/>
        </p:nvPicPr>
        <p:blipFill>
          <a:blip r:embed="rId1"/>
          <a:stretch/>
        </p:blipFill>
        <p:spPr>
          <a:xfrm>
            <a:off x="499320" y="0"/>
            <a:ext cx="8872920" cy="5668920"/>
          </a:xfrm>
          <a:prstGeom prst="rect">
            <a:avLst/>
          </a:prstGeom>
          <a:noFill/>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4" name="" descr=""/>
          <p:cNvPicPr/>
          <p:nvPr/>
        </p:nvPicPr>
        <p:blipFill>
          <a:blip r:embed="rId1"/>
          <a:stretch/>
        </p:blipFill>
        <p:spPr>
          <a:xfrm>
            <a:off x="0" y="228600"/>
            <a:ext cx="10652400" cy="5028840"/>
          </a:xfrm>
          <a:prstGeom prst="rect">
            <a:avLst/>
          </a:prstGeom>
          <a:noFill/>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5" name="" descr=""/>
          <p:cNvPicPr/>
          <p:nvPr/>
        </p:nvPicPr>
        <p:blipFill>
          <a:blip r:embed="rId1"/>
          <a:stretch/>
        </p:blipFill>
        <p:spPr>
          <a:xfrm>
            <a:off x="2786040" y="0"/>
            <a:ext cx="4071600" cy="5668560"/>
          </a:xfrm>
          <a:prstGeom prst="rect">
            <a:avLst/>
          </a:prstGeom>
          <a:noFill/>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6" name="" descr=""/>
          <p:cNvPicPr/>
          <p:nvPr/>
        </p:nvPicPr>
        <p:blipFill>
          <a:blip r:embed="rId1"/>
          <a:stretch/>
        </p:blipFill>
        <p:spPr>
          <a:xfrm>
            <a:off x="0" y="0"/>
            <a:ext cx="9858240" cy="5616360"/>
          </a:xfrm>
          <a:prstGeom prst="rect">
            <a:avLst/>
          </a:prstGeom>
          <a:noFill/>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37" name="" descr=""/>
          <p:cNvPicPr/>
          <p:nvPr/>
        </p:nvPicPr>
        <p:blipFill>
          <a:blip r:embed="rId1"/>
          <a:stretch/>
        </p:blipFill>
        <p:spPr>
          <a:xfrm>
            <a:off x="0" y="457200"/>
            <a:ext cx="10058040" cy="4453560"/>
          </a:xfrm>
          <a:prstGeom prst="rect">
            <a:avLst/>
          </a:prstGeom>
          <a:noFill/>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 name="" descr=""/>
          <p:cNvPicPr/>
          <p:nvPr/>
        </p:nvPicPr>
        <p:blipFill>
          <a:blip r:embed="rId1"/>
          <a:srcRect l="0" t="0" r="38528" b="-4532"/>
          <a:stretch/>
        </p:blipFill>
        <p:spPr>
          <a:xfrm>
            <a:off x="503640" y="225720"/>
            <a:ext cx="4065840" cy="5258880"/>
          </a:xfrm>
          <a:prstGeom prst="rect">
            <a:avLst/>
          </a:prstGeom>
          <a:noFill/>
          <a:ln w="0">
            <a:noFill/>
          </a:ln>
        </p:spPr>
      </p:pic>
      <p:sp>
        <p:nvSpPr>
          <p:cNvPr id="39" name="PlaceHolder 1"/>
          <p:cNvSpPr>
            <a:spLocks noGrp="1"/>
          </p:cNvSpPr>
          <p:nvPr>
            <p:ph type="title"/>
          </p:nvPr>
        </p:nvSpPr>
        <p:spPr>
          <a:xfrm>
            <a:off x="4798800" y="0"/>
            <a:ext cx="4726440" cy="4342320"/>
          </a:xfrm>
          <a:prstGeom prst="rect">
            <a:avLst/>
          </a:prstGeom>
          <a:noFill/>
          <a:ln w="0">
            <a:noFill/>
          </a:ln>
        </p:spPr>
        <p:txBody>
          <a:bodyPr lIns="0" rIns="0" tIns="0" bIns="0" anchor="ctr">
            <a:noAutofit/>
          </a:bodyPr>
          <a:p>
            <a:pPr indent="0">
              <a:lnSpc>
                <a:spcPct val="100000"/>
              </a:lnSpc>
              <a:buNone/>
              <a:tabLst>
                <a:tab algn="l" pos="0"/>
              </a:tabLst>
            </a:pPr>
            <a:r>
              <a:rPr b="0" lang="en-US" sz="4000" strike="noStrike" u="none">
                <a:solidFill>
                  <a:srgbClr val="000000"/>
                </a:solidFill>
                <a:uFillTx/>
                <a:latin typeface="Inconsolata Medium"/>
              </a:rPr>
              <a:t>Thank you</a:t>
            </a:r>
            <a:br>
              <a:rPr sz="4000"/>
            </a:br>
            <a:br>
              <a:rPr sz="4000"/>
            </a:br>
            <a:r>
              <a:rPr b="0" lang="en-US" sz="4000" strike="noStrike" u="none">
                <a:solidFill>
                  <a:srgbClr val="000000"/>
                </a:solidFill>
                <a:uFillTx/>
                <a:latin typeface="Inconsolata Medium"/>
              </a:rPr>
              <a:t>Any questions?</a:t>
            </a:r>
            <a:br>
              <a:rPr sz="4000"/>
            </a:br>
            <a:endParaRPr b="0" lang="en-US" sz="4000" strike="noStrike" u="none">
              <a:solidFill>
                <a:srgbClr val="000000"/>
              </a:solidFill>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TotalTime>
  <Application>LibreOffice/24.8.6.2$Linux_X86_64 LibreOffice_project/480$Build-2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2023-03-09T06:52:16Z</dcterms:created>
  <dc:creator/>
  <dc:description/>
  <dc:language>en-US</dc:language>
  <cp:lastModifiedBy/>
  <dcterms:modified xsi:type="dcterms:W3CDTF">2025-05-03T10:33:37Z</dcterms:modified>
  <cp:revision>4</cp:revision>
  <dc:subject/>
  <dc:title/>
</cp:coreProperties>
</file>

<file path=docProps/custom.xml><?xml version="1.0" encoding="utf-8"?>
<Properties xmlns="http://schemas.openxmlformats.org/officeDocument/2006/custom-properties" xmlns:vt="http://schemas.openxmlformats.org/officeDocument/2006/docPropsVTypes"/>
</file>